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64" r:id="rId3"/>
    <p:sldId id="259" r:id="rId4"/>
    <p:sldId id="260" r:id="rId5"/>
    <p:sldId id="261" r:id="rId6"/>
    <p:sldId id="266" r:id="rId7"/>
    <p:sldId id="265" r:id="rId8"/>
    <p:sldId id="268" r:id="rId9"/>
    <p:sldId id="269" r:id="rId10"/>
    <p:sldId id="270" r:id="rId11"/>
    <p:sldId id="271" r:id="rId12"/>
    <p:sldId id="272" r:id="rId13"/>
    <p:sldId id="262" r:id="rId14"/>
    <p:sldId id="263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22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dley Powell" userId="98e727d6935d980e" providerId="LiveId" clId="{4C158110-D899-4CCB-A819-37747A980FD4}"/>
    <pc:docChg chg="undo custSel addSld delSld modSld sldOrd">
      <pc:chgData name="Bradley Powell" userId="98e727d6935d980e" providerId="LiveId" clId="{4C158110-D899-4CCB-A819-37747A980FD4}" dt="2021-11-01T23:12:43.071" v="1014" actId="14100"/>
      <pc:docMkLst>
        <pc:docMk/>
      </pc:docMkLst>
      <pc:sldChg chg="addSp modSp del mod">
        <pc:chgData name="Bradley Powell" userId="98e727d6935d980e" providerId="LiveId" clId="{4C158110-D899-4CCB-A819-37747A980FD4}" dt="2021-11-01T19:53:33.126" v="967" actId="47"/>
        <pc:sldMkLst>
          <pc:docMk/>
          <pc:sldMk cId="447941609" sldId="257"/>
        </pc:sldMkLst>
        <pc:spChg chg="mod">
          <ac:chgData name="Bradley Powell" userId="98e727d6935d980e" providerId="LiveId" clId="{4C158110-D899-4CCB-A819-37747A980FD4}" dt="2021-11-01T17:35:14.532" v="48" actId="14100"/>
          <ac:spMkLst>
            <pc:docMk/>
            <pc:sldMk cId="447941609" sldId="257"/>
            <ac:spMk id="3" creationId="{53A3018A-5B14-43FE-8C82-2342AD48ECA0}"/>
          </ac:spMkLst>
        </pc:spChg>
        <pc:picChg chg="add mod">
          <ac:chgData name="Bradley Powell" userId="98e727d6935d980e" providerId="LiveId" clId="{4C158110-D899-4CCB-A819-37747A980FD4}" dt="2021-11-01T17:35:06.305" v="42" actId="1076"/>
          <ac:picMkLst>
            <pc:docMk/>
            <pc:sldMk cId="447941609" sldId="257"/>
            <ac:picMk id="7" creationId="{B124C73A-3E2D-4747-BEDA-AC1429D52C17}"/>
          </ac:picMkLst>
        </pc:picChg>
      </pc:sldChg>
      <pc:sldChg chg="modSp mod">
        <pc:chgData name="Bradley Powell" userId="98e727d6935d980e" providerId="LiveId" clId="{4C158110-D899-4CCB-A819-37747A980FD4}" dt="2021-11-01T19:55:13.006" v="997" actId="20577"/>
        <pc:sldMkLst>
          <pc:docMk/>
          <pc:sldMk cId="4242459272" sldId="263"/>
        </pc:sldMkLst>
        <pc:spChg chg="mod">
          <ac:chgData name="Bradley Powell" userId="98e727d6935d980e" providerId="LiveId" clId="{4C158110-D899-4CCB-A819-37747A980FD4}" dt="2021-11-01T19:55:13.006" v="997" actId="20577"/>
          <ac:spMkLst>
            <pc:docMk/>
            <pc:sldMk cId="4242459272" sldId="263"/>
            <ac:spMk id="3" creationId="{FD0AA293-0086-4588-BF0E-759CDA2BDCB9}"/>
          </ac:spMkLst>
        </pc:spChg>
      </pc:sldChg>
      <pc:sldChg chg="addSp modSp">
        <pc:chgData name="Bradley Powell" userId="98e727d6935d980e" providerId="LiveId" clId="{4C158110-D899-4CCB-A819-37747A980FD4}" dt="2021-11-01T19:56:09.642" v="1004"/>
        <pc:sldMkLst>
          <pc:docMk/>
          <pc:sldMk cId="2697320642" sldId="265"/>
        </pc:sldMkLst>
        <pc:picChg chg="add mod">
          <ac:chgData name="Bradley Powell" userId="98e727d6935d980e" providerId="LiveId" clId="{4C158110-D899-4CCB-A819-37747A980FD4}" dt="2021-11-01T19:56:09.642" v="1004"/>
          <ac:picMkLst>
            <pc:docMk/>
            <pc:sldMk cId="2697320642" sldId="265"/>
            <ac:picMk id="4" creationId="{75C6473D-4F4C-46FF-B717-D8893C4E6801}"/>
          </ac:picMkLst>
        </pc:picChg>
      </pc:sldChg>
      <pc:sldChg chg="ord">
        <pc:chgData name="Bradley Powell" userId="98e727d6935d980e" providerId="LiveId" clId="{4C158110-D899-4CCB-A819-37747A980FD4}" dt="2021-11-01T19:37:04.636" v="480"/>
        <pc:sldMkLst>
          <pc:docMk/>
          <pc:sldMk cId="4153046541" sldId="266"/>
        </pc:sldMkLst>
      </pc:sldChg>
      <pc:sldChg chg="modSp mod">
        <pc:chgData name="Bradley Powell" userId="98e727d6935d980e" providerId="LiveId" clId="{4C158110-D899-4CCB-A819-37747A980FD4}" dt="2021-11-01T19:55:34.540" v="1003" actId="20577"/>
        <pc:sldMkLst>
          <pc:docMk/>
          <pc:sldMk cId="2931731163" sldId="267"/>
        </pc:sldMkLst>
        <pc:spChg chg="mod">
          <ac:chgData name="Bradley Powell" userId="98e727d6935d980e" providerId="LiveId" clId="{4C158110-D899-4CCB-A819-37747A980FD4}" dt="2021-11-01T19:55:34.540" v="1003" actId="20577"/>
          <ac:spMkLst>
            <pc:docMk/>
            <pc:sldMk cId="2931731163" sldId="267"/>
            <ac:spMk id="3" creationId="{FD0AA293-0086-4588-BF0E-759CDA2BDCB9}"/>
          </ac:spMkLst>
        </pc:spChg>
      </pc:sldChg>
      <pc:sldChg chg="addSp delSp modSp new mod">
        <pc:chgData name="Bradley Powell" userId="98e727d6935d980e" providerId="LiveId" clId="{4C158110-D899-4CCB-A819-37747A980FD4}" dt="2021-11-01T19:47:42.588" v="911" actId="1076"/>
        <pc:sldMkLst>
          <pc:docMk/>
          <pc:sldMk cId="3890763702" sldId="268"/>
        </pc:sldMkLst>
        <pc:spChg chg="mod">
          <ac:chgData name="Bradley Powell" userId="98e727d6935d980e" providerId="LiveId" clId="{4C158110-D899-4CCB-A819-37747A980FD4}" dt="2021-11-01T17:32:20.937" v="5" actId="20577"/>
          <ac:spMkLst>
            <pc:docMk/>
            <pc:sldMk cId="3890763702" sldId="268"/>
            <ac:spMk id="2" creationId="{6BC0E676-240E-4F28-901D-AAF814A3A8F5}"/>
          </ac:spMkLst>
        </pc:spChg>
        <pc:spChg chg="mod">
          <ac:chgData name="Bradley Powell" userId="98e727d6935d980e" providerId="LiveId" clId="{4C158110-D899-4CCB-A819-37747A980FD4}" dt="2021-11-01T19:30:52.835" v="426" actId="14100"/>
          <ac:spMkLst>
            <pc:docMk/>
            <pc:sldMk cId="3890763702" sldId="268"/>
            <ac:spMk id="3" creationId="{B38CA736-1C10-4AB8-83B0-8A230622D3D4}"/>
          </ac:spMkLst>
        </pc:spChg>
        <pc:picChg chg="add del mod">
          <ac:chgData name="Bradley Powell" userId="98e727d6935d980e" providerId="LiveId" clId="{4C158110-D899-4CCB-A819-37747A980FD4}" dt="2021-11-01T19:47:04.234" v="906" actId="478"/>
          <ac:picMkLst>
            <pc:docMk/>
            <pc:sldMk cId="3890763702" sldId="268"/>
            <ac:picMk id="5" creationId="{08BADD47-C5E6-47AB-B677-7E62D8DBAB48}"/>
          </ac:picMkLst>
        </pc:picChg>
        <pc:picChg chg="add mod">
          <ac:chgData name="Bradley Powell" userId="98e727d6935d980e" providerId="LiveId" clId="{4C158110-D899-4CCB-A819-37747A980FD4}" dt="2021-11-01T19:47:42.588" v="911" actId="1076"/>
          <ac:picMkLst>
            <pc:docMk/>
            <pc:sldMk cId="3890763702" sldId="268"/>
            <ac:picMk id="7" creationId="{10BD6EFD-3073-4DF4-A15A-09FA4A9A1FCD}"/>
          </ac:picMkLst>
        </pc:picChg>
      </pc:sldChg>
      <pc:sldChg chg="addSp modSp new mod">
        <pc:chgData name="Bradley Powell" userId="98e727d6935d980e" providerId="LiveId" clId="{4C158110-D899-4CCB-A819-37747A980FD4}" dt="2021-11-01T19:54:25.134" v="989" actId="1076"/>
        <pc:sldMkLst>
          <pc:docMk/>
          <pc:sldMk cId="2382400068" sldId="269"/>
        </pc:sldMkLst>
        <pc:spChg chg="mod">
          <ac:chgData name="Bradley Powell" userId="98e727d6935d980e" providerId="LiveId" clId="{4C158110-D899-4CCB-A819-37747A980FD4}" dt="2021-11-01T19:23:29.805" v="263" actId="20577"/>
          <ac:spMkLst>
            <pc:docMk/>
            <pc:sldMk cId="2382400068" sldId="269"/>
            <ac:spMk id="2" creationId="{54A14104-C864-465A-A352-08D78C44406C}"/>
          </ac:spMkLst>
        </pc:spChg>
        <pc:spChg chg="mod">
          <ac:chgData name="Bradley Powell" userId="98e727d6935d980e" providerId="LiveId" clId="{4C158110-D899-4CCB-A819-37747A980FD4}" dt="2021-11-01T19:54:25.134" v="989" actId="1076"/>
          <ac:spMkLst>
            <pc:docMk/>
            <pc:sldMk cId="2382400068" sldId="269"/>
            <ac:spMk id="3" creationId="{66498750-6549-4726-AA7E-8A4BB80D0DF3}"/>
          </ac:spMkLst>
        </pc:spChg>
        <pc:spChg chg="add mod">
          <ac:chgData name="Bradley Powell" userId="98e727d6935d980e" providerId="LiveId" clId="{4C158110-D899-4CCB-A819-37747A980FD4}" dt="2021-11-01T19:24:46.856" v="272" actId="14100"/>
          <ac:spMkLst>
            <pc:docMk/>
            <pc:sldMk cId="2382400068" sldId="269"/>
            <ac:spMk id="6" creationId="{9D073649-7435-4C32-AE3E-1061F36E5E4D}"/>
          </ac:spMkLst>
        </pc:spChg>
        <pc:picChg chg="add mod">
          <ac:chgData name="Bradley Powell" userId="98e727d6935d980e" providerId="LiveId" clId="{4C158110-D899-4CCB-A819-37747A980FD4}" dt="2021-11-01T19:24:30.828" v="268" actId="14100"/>
          <ac:picMkLst>
            <pc:docMk/>
            <pc:sldMk cId="2382400068" sldId="269"/>
            <ac:picMk id="5" creationId="{8CA9206E-E3FB-4C55-B021-5DC7B59028A1}"/>
          </ac:picMkLst>
        </pc:picChg>
      </pc:sldChg>
      <pc:sldChg chg="addSp modSp new mod">
        <pc:chgData name="Bradley Powell" userId="98e727d6935d980e" providerId="LiveId" clId="{4C158110-D899-4CCB-A819-37747A980FD4}" dt="2021-11-01T19:34:45.638" v="478" actId="1076"/>
        <pc:sldMkLst>
          <pc:docMk/>
          <pc:sldMk cId="3516428718" sldId="270"/>
        </pc:sldMkLst>
        <pc:spChg chg="mod">
          <ac:chgData name="Bradley Powell" userId="98e727d6935d980e" providerId="LiveId" clId="{4C158110-D899-4CCB-A819-37747A980FD4}" dt="2021-11-01T19:33:35.859" v="459" actId="20577"/>
          <ac:spMkLst>
            <pc:docMk/>
            <pc:sldMk cId="3516428718" sldId="270"/>
            <ac:spMk id="2" creationId="{30BFD59A-65CC-4A8B-962B-477ECFD67BF3}"/>
          </ac:spMkLst>
        </pc:spChg>
        <pc:spChg chg="add mod">
          <ac:chgData name="Bradley Powell" userId="98e727d6935d980e" providerId="LiveId" clId="{4C158110-D899-4CCB-A819-37747A980FD4}" dt="2021-11-01T19:34:12.357" v="469" actId="14100"/>
          <ac:spMkLst>
            <pc:docMk/>
            <pc:sldMk cId="3516428718" sldId="270"/>
            <ac:spMk id="8" creationId="{E6D251BE-1AB9-41DB-9548-15BF6AFCE6F0}"/>
          </ac:spMkLst>
        </pc:spChg>
        <pc:spChg chg="add mod">
          <ac:chgData name="Bradley Powell" userId="98e727d6935d980e" providerId="LiveId" clId="{4C158110-D899-4CCB-A819-37747A980FD4}" dt="2021-11-01T19:33:59.506" v="465" actId="14100"/>
          <ac:spMkLst>
            <pc:docMk/>
            <pc:sldMk cId="3516428718" sldId="270"/>
            <ac:spMk id="9" creationId="{D3B4EF5C-3943-498C-AE54-D833A78396A3}"/>
          </ac:spMkLst>
        </pc:spChg>
        <pc:spChg chg="add mod">
          <ac:chgData name="Bradley Powell" userId="98e727d6935d980e" providerId="LiveId" clId="{4C158110-D899-4CCB-A819-37747A980FD4}" dt="2021-11-01T19:34:36.109" v="473" actId="1076"/>
          <ac:spMkLst>
            <pc:docMk/>
            <pc:sldMk cId="3516428718" sldId="270"/>
            <ac:spMk id="10" creationId="{E077951A-C6D8-4AA1-B94B-046A27B9BA5F}"/>
          </ac:spMkLst>
        </pc:spChg>
        <pc:spChg chg="add mod">
          <ac:chgData name="Bradley Powell" userId="98e727d6935d980e" providerId="LiveId" clId="{4C158110-D899-4CCB-A819-37747A980FD4}" dt="2021-11-01T19:34:36.800" v="474"/>
          <ac:spMkLst>
            <pc:docMk/>
            <pc:sldMk cId="3516428718" sldId="270"/>
            <ac:spMk id="11" creationId="{A5779ACC-6503-48A4-8E9D-11E915DD1EDA}"/>
          </ac:spMkLst>
        </pc:spChg>
        <pc:spChg chg="add mod">
          <ac:chgData name="Bradley Powell" userId="98e727d6935d980e" providerId="LiveId" clId="{4C158110-D899-4CCB-A819-37747A980FD4}" dt="2021-11-01T19:34:45.638" v="478" actId="1076"/>
          <ac:spMkLst>
            <pc:docMk/>
            <pc:sldMk cId="3516428718" sldId="270"/>
            <ac:spMk id="12" creationId="{A92373A8-5DA8-4DBD-8471-FDEC24DF22C8}"/>
          </ac:spMkLst>
        </pc:spChg>
        <pc:picChg chg="add mod">
          <ac:chgData name="Bradley Powell" userId="98e727d6935d980e" providerId="LiveId" clId="{4C158110-D899-4CCB-A819-37747A980FD4}" dt="2021-11-01T19:33:22.838" v="436" actId="1076"/>
          <ac:picMkLst>
            <pc:docMk/>
            <pc:sldMk cId="3516428718" sldId="270"/>
            <ac:picMk id="5" creationId="{E4B3535E-5B80-43B6-9DCA-C1FA4C90D0B2}"/>
          </ac:picMkLst>
        </pc:picChg>
        <pc:picChg chg="add mod">
          <ac:chgData name="Bradley Powell" userId="98e727d6935d980e" providerId="LiveId" clId="{4C158110-D899-4CCB-A819-37747A980FD4}" dt="2021-11-01T19:33:27.522" v="437" actId="14100"/>
          <ac:picMkLst>
            <pc:docMk/>
            <pc:sldMk cId="3516428718" sldId="270"/>
            <ac:picMk id="7" creationId="{73677323-4062-4368-B7AA-DA070C06DA51}"/>
          </ac:picMkLst>
        </pc:picChg>
      </pc:sldChg>
      <pc:sldChg chg="addSp delSp modSp add mod">
        <pc:chgData name="Bradley Powell" userId="98e727d6935d980e" providerId="LiveId" clId="{4C158110-D899-4CCB-A819-37747A980FD4}" dt="2021-11-01T23:12:43.071" v="1014" actId="14100"/>
        <pc:sldMkLst>
          <pc:docMk/>
          <pc:sldMk cId="3662794316" sldId="271"/>
        </pc:sldMkLst>
        <pc:spChg chg="mod">
          <ac:chgData name="Bradley Powell" userId="98e727d6935d980e" providerId="LiveId" clId="{4C158110-D899-4CCB-A819-37747A980FD4}" dt="2021-11-01T19:38:48.099" v="575" actId="20577"/>
          <ac:spMkLst>
            <pc:docMk/>
            <pc:sldMk cId="3662794316" sldId="271"/>
            <ac:spMk id="2" creationId="{30BFD59A-65CC-4A8B-962B-477ECFD67BF3}"/>
          </ac:spMkLst>
        </pc:spChg>
        <pc:spChg chg="mod">
          <ac:chgData name="Bradley Powell" userId="98e727d6935d980e" providerId="LiveId" clId="{4C158110-D899-4CCB-A819-37747A980FD4}" dt="2021-11-01T19:41:03.264" v="787" actId="20577"/>
          <ac:spMkLst>
            <pc:docMk/>
            <pc:sldMk cId="3662794316" sldId="271"/>
            <ac:spMk id="3" creationId="{1FF86EF1-831A-4E7C-AD8E-A0F42B0DB212}"/>
          </ac:spMkLst>
        </pc:spChg>
        <pc:spChg chg="del">
          <ac:chgData name="Bradley Powell" userId="98e727d6935d980e" providerId="LiveId" clId="{4C158110-D899-4CCB-A819-37747A980FD4}" dt="2021-11-01T19:37:30.713" v="483" actId="478"/>
          <ac:spMkLst>
            <pc:docMk/>
            <pc:sldMk cId="3662794316" sldId="271"/>
            <ac:spMk id="8" creationId="{E6D251BE-1AB9-41DB-9548-15BF6AFCE6F0}"/>
          </ac:spMkLst>
        </pc:spChg>
        <pc:spChg chg="del">
          <ac:chgData name="Bradley Powell" userId="98e727d6935d980e" providerId="LiveId" clId="{4C158110-D899-4CCB-A819-37747A980FD4}" dt="2021-11-01T19:37:34.220" v="485" actId="478"/>
          <ac:spMkLst>
            <pc:docMk/>
            <pc:sldMk cId="3662794316" sldId="271"/>
            <ac:spMk id="9" creationId="{D3B4EF5C-3943-498C-AE54-D833A78396A3}"/>
          </ac:spMkLst>
        </pc:spChg>
        <pc:spChg chg="del">
          <ac:chgData name="Bradley Powell" userId="98e727d6935d980e" providerId="LiveId" clId="{4C158110-D899-4CCB-A819-37747A980FD4}" dt="2021-11-01T19:37:35.800" v="487" actId="478"/>
          <ac:spMkLst>
            <pc:docMk/>
            <pc:sldMk cId="3662794316" sldId="271"/>
            <ac:spMk id="10" creationId="{E077951A-C6D8-4AA1-B94B-046A27B9BA5F}"/>
          </ac:spMkLst>
        </pc:spChg>
        <pc:spChg chg="del">
          <ac:chgData name="Bradley Powell" userId="98e727d6935d980e" providerId="LiveId" clId="{4C158110-D899-4CCB-A819-37747A980FD4}" dt="2021-11-01T19:37:35.116" v="486" actId="478"/>
          <ac:spMkLst>
            <pc:docMk/>
            <pc:sldMk cId="3662794316" sldId="271"/>
            <ac:spMk id="11" creationId="{A5779ACC-6503-48A4-8E9D-11E915DD1EDA}"/>
          </ac:spMkLst>
        </pc:spChg>
        <pc:spChg chg="del">
          <ac:chgData name="Bradley Powell" userId="98e727d6935d980e" providerId="LiveId" clId="{4C158110-D899-4CCB-A819-37747A980FD4}" dt="2021-11-01T19:37:36.430" v="488" actId="478"/>
          <ac:spMkLst>
            <pc:docMk/>
            <pc:sldMk cId="3662794316" sldId="271"/>
            <ac:spMk id="12" creationId="{A92373A8-5DA8-4DBD-8471-FDEC24DF22C8}"/>
          </ac:spMkLst>
        </pc:spChg>
        <pc:spChg chg="add mod ord">
          <ac:chgData name="Bradley Powell" userId="98e727d6935d980e" providerId="LiveId" clId="{4C158110-D899-4CCB-A819-37747A980FD4}" dt="2021-11-01T23:12:43.071" v="1014" actId="14100"/>
          <ac:spMkLst>
            <pc:docMk/>
            <pc:sldMk cId="3662794316" sldId="271"/>
            <ac:spMk id="13" creationId="{BA92E566-6F27-47B3-B2DA-608F26FF1BBB}"/>
          </ac:spMkLst>
        </pc:spChg>
        <pc:picChg chg="add mod">
          <ac:chgData name="Bradley Powell" userId="98e727d6935d980e" providerId="LiveId" clId="{4C158110-D899-4CCB-A819-37747A980FD4}" dt="2021-11-01T23:12:30.752" v="1010" actId="14100"/>
          <ac:picMkLst>
            <pc:docMk/>
            <pc:sldMk cId="3662794316" sldId="271"/>
            <ac:picMk id="5" creationId="{99E5B9FF-C966-485A-B741-B1CCF82F7D98}"/>
          </ac:picMkLst>
        </pc:picChg>
        <pc:picChg chg="del">
          <ac:chgData name="Bradley Powell" userId="98e727d6935d980e" providerId="LiveId" clId="{4C158110-D899-4CCB-A819-37747A980FD4}" dt="2021-11-01T19:37:28.153" v="482" actId="478"/>
          <ac:picMkLst>
            <pc:docMk/>
            <pc:sldMk cId="3662794316" sldId="271"/>
            <ac:picMk id="5" creationId="{E4B3535E-5B80-43B6-9DCA-C1FA4C90D0B2}"/>
          </ac:picMkLst>
        </pc:picChg>
        <pc:picChg chg="add del mod">
          <ac:chgData name="Bradley Powell" userId="98e727d6935d980e" providerId="LiveId" clId="{4C158110-D899-4CCB-A819-37747A980FD4}" dt="2021-11-01T23:10:32.604" v="1005" actId="478"/>
          <ac:picMkLst>
            <pc:docMk/>
            <pc:sldMk cId="3662794316" sldId="271"/>
            <ac:picMk id="6" creationId="{F054A350-ABB2-4D66-80CA-4C0EE55523FC}"/>
          </ac:picMkLst>
        </pc:picChg>
        <pc:picChg chg="del">
          <ac:chgData name="Bradley Powell" userId="98e727d6935d980e" providerId="LiveId" clId="{4C158110-D899-4CCB-A819-37747A980FD4}" dt="2021-11-01T19:37:32.170" v="484" actId="478"/>
          <ac:picMkLst>
            <pc:docMk/>
            <pc:sldMk cId="3662794316" sldId="271"/>
            <ac:picMk id="7" creationId="{73677323-4062-4368-B7AA-DA070C06DA51}"/>
          </ac:picMkLst>
        </pc:picChg>
      </pc:sldChg>
      <pc:sldChg chg="addSp delSp modSp add mod">
        <pc:chgData name="Bradley Powell" userId="98e727d6935d980e" providerId="LiveId" clId="{4C158110-D899-4CCB-A819-37747A980FD4}" dt="2021-11-01T19:51:46.410" v="917" actId="207"/>
        <pc:sldMkLst>
          <pc:docMk/>
          <pc:sldMk cId="14249764" sldId="272"/>
        </pc:sldMkLst>
        <pc:spChg chg="mod">
          <ac:chgData name="Bradley Powell" userId="98e727d6935d980e" providerId="LiveId" clId="{4C158110-D899-4CCB-A819-37747A980FD4}" dt="2021-11-01T19:44:31.420" v="811" actId="20577"/>
          <ac:spMkLst>
            <pc:docMk/>
            <pc:sldMk cId="14249764" sldId="272"/>
            <ac:spMk id="2" creationId="{30BFD59A-65CC-4A8B-962B-477ECFD67BF3}"/>
          </ac:spMkLst>
        </pc:spChg>
        <pc:spChg chg="mod">
          <ac:chgData name="Bradley Powell" userId="98e727d6935d980e" providerId="LiveId" clId="{4C158110-D899-4CCB-A819-37747A980FD4}" dt="2021-11-01T19:45:17.562" v="903" actId="15"/>
          <ac:spMkLst>
            <pc:docMk/>
            <pc:sldMk cId="14249764" sldId="272"/>
            <ac:spMk id="3" creationId="{1FF86EF1-831A-4E7C-AD8E-A0F42B0DB212}"/>
          </ac:spMkLst>
        </pc:spChg>
        <pc:spChg chg="add mod">
          <ac:chgData name="Bradley Powell" userId="98e727d6935d980e" providerId="LiveId" clId="{4C158110-D899-4CCB-A819-37747A980FD4}" dt="2021-11-01T19:51:46.410" v="917" actId="207"/>
          <ac:spMkLst>
            <pc:docMk/>
            <pc:sldMk cId="14249764" sldId="272"/>
            <ac:spMk id="7" creationId="{8DE5E563-FBC9-4BFE-A4B9-1C0FC5C42697}"/>
          </ac:spMkLst>
        </pc:spChg>
        <pc:spChg chg="del">
          <ac:chgData name="Bradley Powell" userId="98e727d6935d980e" providerId="LiveId" clId="{4C158110-D899-4CCB-A819-37747A980FD4}" dt="2021-11-01T19:45:21.638" v="905" actId="478"/>
          <ac:spMkLst>
            <pc:docMk/>
            <pc:sldMk cId="14249764" sldId="272"/>
            <ac:spMk id="13" creationId="{BA92E566-6F27-47B3-B2DA-608F26FF1BBB}"/>
          </ac:spMkLst>
        </pc:spChg>
        <pc:picChg chg="add mod">
          <ac:chgData name="Bradley Powell" userId="98e727d6935d980e" providerId="LiveId" clId="{4C158110-D899-4CCB-A819-37747A980FD4}" dt="2021-11-01T19:51:37.093" v="915" actId="14100"/>
          <ac:picMkLst>
            <pc:docMk/>
            <pc:sldMk cId="14249764" sldId="272"/>
            <ac:picMk id="5" creationId="{76C66A10-93B7-4BC7-9B51-63D6754867EC}"/>
          </ac:picMkLst>
        </pc:picChg>
        <pc:picChg chg="del">
          <ac:chgData name="Bradley Powell" userId="98e727d6935d980e" providerId="LiveId" clId="{4C158110-D899-4CCB-A819-37747A980FD4}" dt="2021-11-01T19:45:20.043" v="904" actId="478"/>
          <ac:picMkLst>
            <pc:docMk/>
            <pc:sldMk cId="14249764" sldId="272"/>
            <ac:picMk id="6" creationId="{F054A350-ABB2-4D66-80CA-4C0EE55523F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789328-F05D-4049-9FC9-702A05ADD2C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1B3448E-DD41-46DE-BA63-6C41870686CD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6520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9328-F05D-4049-9FC9-702A05ADD2C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448E-DD41-46DE-BA63-6C4187068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6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9328-F05D-4049-9FC9-702A05ADD2C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448E-DD41-46DE-BA63-6C4187068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38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9328-F05D-4049-9FC9-702A05ADD2C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448E-DD41-46DE-BA63-6C41870686C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7343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9328-F05D-4049-9FC9-702A05ADD2C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448E-DD41-46DE-BA63-6C4187068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09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9328-F05D-4049-9FC9-702A05ADD2C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448E-DD41-46DE-BA63-6C4187068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32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9328-F05D-4049-9FC9-702A05ADD2C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448E-DD41-46DE-BA63-6C4187068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61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9328-F05D-4049-9FC9-702A05ADD2C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448E-DD41-46DE-BA63-6C4187068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25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9328-F05D-4049-9FC9-702A05ADD2C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448E-DD41-46DE-BA63-6C4187068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483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9328-F05D-4049-9FC9-702A05ADD2CA}" type="datetimeFigureOut">
              <a:rPr lang="en-US" smtClean="0"/>
              <a:t>11/1/2021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448E-DD41-46DE-BA63-6C41870686C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14636C-59B3-481C-9EEE-4D680D76C6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679" y="137138"/>
            <a:ext cx="2505673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05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8C26-F079-4386-A275-F7A809FD2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EC9CE-9472-4E4C-B3D7-89BAB708A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9328-F05D-4049-9FC9-702A05ADD2C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77E70D-4F04-4A43-9674-331AED38C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7414C-6C24-4C70-9813-0BB2F579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448E-DD41-46DE-BA63-6C4187068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03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9328-F05D-4049-9FC9-702A05ADD2C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448E-DD41-46DE-BA63-6C4187068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9328-F05D-4049-9FC9-702A05ADD2C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448E-DD41-46DE-BA63-6C4187068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2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9328-F05D-4049-9FC9-702A05ADD2C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448E-DD41-46DE-BA63-6C4187068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0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9328-F05D-4049-9FC9-702A05ADD2C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448E-DD41-46DE-BA63-6C4187068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2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9328-F05D-4049-9FC9-702A05ADD2C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448E-DD41-46DE-BA63-6C4187068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849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9328-F05D-4049-9FC9-702A05ADD2C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448E-DD41-46DE-BA63-6C4187068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05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9328-F05D-4049-9FC9-702A05ADD2C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448E-DD41-46DE-BA63-6C4187068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236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9328-F05D-4049-9FC9-702A05ADD2C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3448E-DD41-46DE-BA63-6C4187068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22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789328-F05D-4049-9FC9-702A05ADD2CA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1B3448E-DD41-46DE-BA63-6C4187068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4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684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580D-1578-4B14-89A5-E6D7C17CFF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Michelin Restaurants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F10C5-0936-48E6-928C-FEFC4955AB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Brian Goodman | Bradley Powell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A8280-D708-4ACF-9356-3380A634F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1" y="541069"/>
            <a:ext cx="25050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45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FD59A-65CC-4A8B-962B-477ECFD67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86EF1-831A-4E7C-AD8E-A0F42B0DB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3535E-5B80-43B6-9DCA-C1FA4C90D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76" y="2063396"/>
            <a:ext cx="3247292" cy="3253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677323-4062-4368-B7AA-DA070C06D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674" y="2063397"/>
            <a:ext cx="3127011" cy="3253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D251BE-1AB9-41DB-9548-15BF6AFCE6F0}"/>
              </a:ext>
            </a:extLst>
          </p:cNvPr>
          <p:cNvSpPr/>
          <p:nvPr/>
        </p:nvSpPr>
        <p:spPr>
          <a:xfrm>
            <a:off x="4103077" y="2005360"/>
            <a:ext cx="556846" cy="6850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B4EF5C-3943-498C-AE54-D833A78396A3}"/>
              </a:ext>
            </a:extLst>
          </p:cNvPr>
          <p:cNvSpPr/>
          <p:nvPr/>
        </p:nvSpPr>
        <p:spPr>
          <a:xfrm>
            <a:off x="8405446" y="2005363"/>
            <a:ext cx="638907" cy="6850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077951A-C6D8-4AA1-B94B-046A27B9BA5F}"/>
              </a:ext>
            </a:extLst>
          </p:cNvPr>
          <p:cNvSpPr/>
          <p:nvPr/>
        </p:nvSpPr>
        <p:spPr>
          <a:xfrm>
            <a:off x="6488723" y="4870938"/>
            <a:ext cx="211015" cy="234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5779ACC-6503-48A4-8E9D-11E915DD1EDA}"/>
              </a:ext>
            </a:extLst>
          </p:cNvPr>
          <p:cNvSpPr/>
          <p:nvPr/>
        </p:nvSpPr>
        <p:spPr>
          <a:xfrm>
            <a:off x="6975231" y="3429000"/>
            <a:ext cx="211015" cy="234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92373A8-5DA8-4DBD-8471-FDEC24DF22C8}"/>
              </a:ext>
            </a:extLst>
          </p:cNvPr>
          <p:cNvSpPr/>
          <p:nvPr/>
        </p:nvSpPr>
        <p:spPr>
          <a:xfrm>
            <a:off x="7080738" y="4870937"/>
            <a:ext cx="211015" cy="234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428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FD59A-65CC-4A8B-962B-477ECFD67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86EF1-831A-4E7C-AD8E-A0F42B0DB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76046"/>
            <a:ext cx="5099538" cy="3598539"/>
          </a:xfrm>
        </p:spPr>
        <p:txBody>
          <a:bodyPr/>
          <a:lstStyle/>
          <a:p>
            <a:r>
              <a:rPr lang="en-US" dirty="0"/>
              <a:t>User can click on a desired pin for restaurant details</a:t>
            </a:r>
          </a:p>
          <a:p>
            <a:pPr lvl="1"/>
            <a:r>
              <a:rPr lang="en-US" dirty="0"/>
              <a:t>Name of the restaurant </a:t>
            </a:r>
          </a:p>
          <a:p>
            <a:pPr lvl="1"/>
            <a:r>
              <a:rPr lang="en-US" dirty="0"/>
              <a:t>City</a:t>
            </a:r>
          </a:p>
          <a:p>
            <a:pPr lvl="1"/>
            <a:r>
              <a:rPr lang="en-US" dirty="0"/>
              <a:t>Price Range</a:t>
            </a:r>
          </a:p>
          <a:p>
            <a:pPr lvl="1"/>
            <a:r>
              <a:rPr lang="en-US" dirty="0"/>
              <a:t>Restaurant </a:t>
            </a:r>
            <a:r>
              <a:rPr lang="en-US" dirty="0" err="1"/>
              <a:t>url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5B9FF-C966-485A-B741-B1CCF82F7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242" y="826476"/>
            <a:ext cx="4279666" cy="453354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A92E566-6F27-47B3-B2DA-608F26FF1BBB}"/>
              </a:ext>
            </a:extLst>
          </p:cNvPr>
          <p:cNvSpPr/>
          <p:nvPr/>
        </p:nvSpPr>
        <p:spPr>
          <a:xfrm>
            <a:off x="7883768" y="2619662"/>
            <a:ext cx="1453663" cy="8620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94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FD59A-65CC-4A8B-962B-477ECFD67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86EF1-831A-4E7C-AD8E-A0F42B0DB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76047"/>
            <a:ext cx="5099538" cy="1969476"/>
          </a:xfrm>
        </p:spPr>
        <p:txBody>
          <a:bodyPr/>
          <a:lstStyle/>
          <a:p>
            <a:r>
              <a:rPr lang="en-US" dirty="0"/>
              <a:t>Looking for a specific restaurant?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66A10-93B7-4BC7-9B51-63D675486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096" y="685800"/>
            <a:ext cx="5372587" cy="47186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E5E563-FBC9-4BFE-A4B9-1C0FC5C42697}"/>
              </a:ext>
            </a:extLst>
          </p:cNvPr>
          <p:cNvSpPr/>
          <p:nvPr/>
        </p:nvSpPr>
        <p:spPr>
          <a:xfrm>
            <a:off x="5627077" y="627185"/>
            <a:ext cx="943708" cy="11488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03D0E-949E-40EE-80FB-2F050AAFF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FC803-4746-47A4-AF99-C25622660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F0CC2-9E65-4225-9E57-B3FDEA2CE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32" y="116506"/>
            <a:ext cx="2505673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18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DD3A-C980-458E-8B4A-56487C47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AA293-0086-4588-BF0E-759CDA2BD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Improve our data collection process</a:t>
            </a:r>
          </a:p>
          <a:p>
            <a:pPr lvl="1"/>
            <a:r>
              <a:rPr lang="en-US" dirty="0"/>
              <a:t>Table merge wasn’t clean ( merged on names not unique IDs ) </a:t>
            </a:r>
          </a:p>
          <a:p>
            <a:pPr lvl="1"/>
            <a:r>
              <a:rPr lang="en-US" dirty="0"/>
              <a:t>Extract location data on web scrape </a:t>
            </a:r>
          </a:p>
          <a:p>
            <a:pPr lvl="1"/>
            <a:r>
              <a:rPr lang="en-US" dirty="0"/>
              <a:t>Improve code that cleans data (too much hard-code) </a:t>
            </a:r>
          </a:p>
          <a:p>
            <a:pPr lvl="1"/>
            <a:r>
              <a:rPr lang="en-US" dirty="0"/>
              <a:t>Pure web scrape to gather all Michelin Star Restaurants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Utilize Airport Data </a:t>
            </a:r>
          </a:p>
          <a:p>
            <a:pPr lvl="1"/>
            <a:r>
              <a:rPr lang="en-US" dirty="0"/>
              <a:t>3-star search can find nearest airport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459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DD3A-C980-458E-8B4A-56487C47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AA293-0086-4588-BF0E-759CDA2BD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64677"/>
            <a:ext cx="10396883" cy="3428554"/>
          </a:xfrm>
        </p:spPr>
        <p:txBody>
          <a:bodyPr>
            <a:normAutofit/>
          </a:bodyPr>
          <a:lstStyle/>
          <a:p>
            <a:r>
              <a:rPr lang="en-US" dirty="0"/>
              <a:t>Improve JavaScript utilization</a:t>
            </a:r>
          </a:p>
          <a:p>
            <a:pPr lvl="1"/>
            <a:r>
              <a:rPr lang="en-US" dirty="0"/>
              <a:t>Add more features to differentiate restaurant ‘cuisines’ </a:t>
            </a:r>
          </a:p>
          <a:p>
            <a:pPr lvl="1"/>
            <a:r>
              <a:rPr lang="en-US" dirty="0"/>
              <a:t>Complete filter search capabilities</a:t>
            </a:r>
          </a:p>
          <a:p>
            <a:pPr lvl="1"/>
            <a:r>
              <a:rPr lang="en-US" dirty="0"/>
              <a:t>Enhanced scalability with map interaction </a:t>
            </a:r>
          </a:p>
          <a:p>
            <a:pPr lvl="2"/>
            <a:r>
              <a:rPr lang="en-US" dirty="0"/>
              <a:t>World </a:t>
            </a:r>
            <a:r>
              <a:rPr lang="en-US" dirty="0">
                <a:sym typeface="Wingdings" panose="05000000000000000000" pitchFamily="2" charset="2"/>
              </a:rPr>
              <a:t> Country  City </a:t>
            </a:r>
          </a:p>
          <a:p>
            <a:pPr lvl="3"/>
            <a:r>
              <a:rPr lang="en-US" dirty="0">
                <a:sym typeface="Wingdings" panose="05000000000000000000" pitchFamily="2" charset="2"/>
              </a:rPr>
              <a:t>with respective restaurant breakdown charts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731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28607-3F56-44D2-9444-30A7C6F4B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Focus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AEB98-315A-45A6-A6DD-877EE20AE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8869" y="1712362"/>
            <a:ext cx="10058400" cy="4050792"/>
          </a:xfrm>
        </p:spPr>
        <p:txBody>
          <a:bodyPr/>
          <a:lstStyle/>
          <a:p>
            <a:r>
              <a:rPr lang="en-US" dirty="0"/>
              <a:t>One star</a:t>
            </a:r>
          </a:p>
          <a:p>
            <a:pPr lvl="1"/>
            <a:r>
              <a:rPr lang="en-US" dirty="0"/>
              <a:t>“High Quality Cooking, worth a stop!” </a:t>
            </a:r>
          </a:p>
          <a:p>
            <a:pPr lvl="1"/>
            <a:endParaRPr lang="en-US" dirty="0"/>
          </a:p>
          <a:p>
            <a:r>
              <a:rPr lang="en-US" dirty="0"/>
              <a:t>Two stars</a:t>
            </a:r>
          </a:p>
          <a:p>
            <a:pPr lvl="1"/>
            <a:r>
              <a:rPr lang="en-US" dirty="0"/>
              <a:t>“Excellent cooking, worth a detour!” </a:t>
            </a:r>
          </a:p>
          <a:p>
            <a:pPr lvl="1"/>
            <a:endParaRPr lang="en-US" dirty="0"/>
          </a:p>
          <a:p>
            <a:r>
              <a:rPr lang="en-US" dirty="0"/>
              <a:t>Three stars</a:t>
            </a:r>
          </a:p>
          <a:p>
            <a:pPr lvl="1"/>
            <a:r>
              <a:rPr lang="en-US" dirty="0"/>
              <a:t>“Exceptional cuisine, worth a special journey!” </a:t>
            </a:r>
          </a:p>
        </p:txBody>
      </p:sp>
      <p:pic>
        <p:nvPicPr>
          <p:cNvPr id="1026" name="Picture 2" descr="one star michelin">
            <a:extLst>
              <a:ext uri="{FF2B5EF4-FFF2-40B4-BE49-F238E27FC236}">
                <a16:creationId xmlns:a16="http://schemas.microsoft.com/office/drawing/2014/main" id="{C47774FA-9764-4A3C-B2BF-BA5BC32A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835" y="2148750"/>
            <a:ext cx="726948" cy="4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ree star michelin">
            <a:extLst>
              <a:ext uri="{FF2B5EF4-FFF2-40B4-BE49-F238E27FC236}">
                <a16:creationId xmlns:a16="http://schemas.microsoft.com/office/drawing/2014/main" id="{7355F607-3DC7-443E-BFF1-C02828501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835" y="4718780"/>
            <a:ext cx="726948" cy="4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wo star michelin">
            <a:extLst>
              <a:ext uri="{FF2B5EF4-FFF2-40B4-BE49-F238E27FC236}">
                <a16:creationId xmlns:a16="http://schemas.microsoft.com/office/drawing/2014/main" id="{82D075EB-53D4-4488-8ED1-151302BF7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835" y="3429000"/>
            <a:ext cx="726948" cy="4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071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B472E-7A7E-4CF9-B517-0A38B2DF6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E8D95-062F-4493-B0CF-AA30EE9DA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24450-4425-4A42-A081-EE979C6B3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32" y="116506"/>
            <a:ext cx="2505673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48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D28A7-68B5-4F1E-9824-964ECC437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868B7-DA18-4911-B2B7-C508D68BD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webpage that contains Michelin Star Restaurants worldwide </a:t>
            </a:r>
          </a:p>
          <a:p>
            <a:endParaRPr lang="en-US" dirty="0"/>
          </a:p>
          <a:p>
            <a:r>
              <a:rPr lang="en-US" dirty="0"/>
              <a:t>Create a user-friendly interactive map that provides restaurant information</a:t>
            </a:r>
          </a:p>
          <a:p>
            <a:pPr lvl="2"/>
            <a:r>
              <a:rPr lang="en-US" dirty="0"/>
              <a:t>Location </a:t>
            </a:r>
          </a:p>
          <a:p>
            <a:pPr lvl="2"/>
            <a:r>
              <a:rPr lang="en-US" dirty="0"/>
              <a:t>Price Range</a:t>
            </a:r>
          </a:p>
          <a:p>
            <a:pPr lvl="2"/>
            <a:r>
              <a:rPr lang="en-US" dirty="0"/>
              <a:t>Webpage URL </a:t>
            </a:r>
          </a:p>
          <a:p>
            <a:pPr lvl="2"/>
            <a:r>
              <a:rPr lang="en-US" dirty="0"/>
              <a:t>Provide form-search for desired locations and restaurants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55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03D0E-949E-40EE-80FB-2F050AAFF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FC803-4746-47A4-AF99-C25622660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F0CC2-9E65-4225-9E57-B3FDEA2CE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32" y="116506"/>
            <a:ext cx="2505673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61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A379C-6D9A-4437-9C22-C68D565A9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KAGGLE and the Michelin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3018A-5B14-43FE-8C82-2342AD48E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37766"/>
            <a:ext cx="10396883" cy="35368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Kaggle Collection of Michelin Star Restaurants Internationally </a:t>
            </a:r>
          </a:p>
          <a:p>
            <a:pPr lvl="1"/>
            <a:r>
              <a:rPr lang="en-US" dirty="0"/>
              <a:t>Excludes: </a:t>
            </a: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Impact" panose="020B0806030902050204"/>
              </a:rPr>
              <a:t>Italy</a:t>
            </a:r>
            <a:endParaRPr kumimoji="0" lang="en-US" sz="16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Impact" panose="020B0806030902050204"/>
              </a:rPr>
              <a:t>Japan</a:t>
            </a:r>
            <a:endParaRPr kumimoji="0" lang="en-US" sz="16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B80E0F"/>
              </a:buClr>
              <a:buSzPct val="1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+mn-ea"/>
                <a:cs typeface="+mn-cs"/>
              </a:rPr>
              <a:t>Switzerland</a:t>
            </a:r>
          </a:p>
          <a:p>
            <a:endParaRPr lang="en-US" dirty="0"/>
          </a:p>
          <a:p>
            <a:r>
              <a:rPr lang="en-US" dirty="0"/>
              <a:t> Web scrape directly from Michelin Guide Website </a:t>
            </a:r>
          </a:p>
          <a:p>
            <a:pPr lvl="2"/>
            <a:r>
              <a:rPr lang="en-US" dirty="0"/>
              <a:t>Extract Restaurant name, price range, and URL </a:t>
            </a:r>
          </a:p>
          <a:p>
            <a:pPr lvl="2"/>
            <a:r>
              <a:rPr lang="en-US" dirty="0"/>
              <a:t>Michelin may not list all qualified restaurants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33360-CF9B-4CEC-99B6-5039D1E6A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32" y="116506"/>
            <a:ext cx="2505673" cy="49381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109CAC8-951F-4238-AE06-AC718E406DF5}"/>
              </a:ext>
            </a:extLst>
          </p:cNvPr>
          <p:cNvSpPr txBox="1">
            <a:spLocks/>
          </p:cNvSpPr>
          <p:nvPr/>
        </p:nvSpPr>
        <p:spPr>
          <a:xfrm>
            <a:off x="3133110" y="2350733"/>
            <a:ext cx="3795229" cy="2432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95443F-A0A5-4809-9503-3AAF0616C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201" y="2511889"/>
            <a:ext cx="932769" cy="8474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06BD4B-42BE-4990-A22A-3DEC7318D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832" y="2511889"/>
            <a:ext cx="1633870" cy="13473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D555D2-21FB-4D1B-A300-050EB61B2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3536" y="2511889"/>
            <a:ext cx="1292464" cy="13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46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7A0E8-B16D-4103-9709-69B5EF76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F5EE4-3E51-49B2-A411-4DB5029E6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webpage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6473D-4F4C-46FF-B717-D8893C4E6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32" y="116506"/>
            <a:ext cx="2505673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20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0E676-240E-4F28-901D-AAF814A3A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CA736-1C10-4AB8-83B0-8A230622D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84852"/>
            <a:ext cx="4882662" cy="2758902"/>
          </a:xfrm>
        </p:spPr>
        <p:txBody>
          <a:bodyPr/>
          <a:lstStyle/>
          <a:p>
            <a:r>
              <a:rPr lang="en-US" dirty="0"/>
              <a:t>We have a scalable map containing all Michelin restaurants </a:t>
            </a:r>
          </a:p>
          <a:p>
            <a:r>
              <a:rPr lang="en-US" dirty="0"/>
              <a:t>We can toggle the map between light and dark screens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BD6EFD-3073-4DF4-A15A-09FA4A9A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654" y="356678"/>
            <a:ext cx="4658981" cy="481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63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14104-C864-465A-A352-08D78C444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Legend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98750-6549-4726-AA7E-8A4BB80D0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692" y="1163689"/>
            <a:ext cx="4700954" cy="2457398"/>
          </a:xfrm>
        </p:spPr>
        <p:txBody>
          <a:bodyPr/>
          <a:lstStyle/>
          <a:p>
            <a:r>
              <a:rPr lang="en-US" dirty="0"/>
              <a:t>Each pin is denoted by its respective legend color for Michelin stars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9206E-E3FB-4C55-B021-5DC7B5902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091" y="383748"/>
            <a:ext cx="4636477" cy="48087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073649-7435-4C32-AE3E-1061F36E5E4D}"/>
              </a:ext>
            </a:extLst>
          </p:cNvPr>
          <p:cNvSpPr/>
          <p:nvPr/>
        </p:nvSpPr>
        <p:spPr>
          <a:xfrm>
            <a:off x="10175631" y="4589586"/>
            <a:ext cx="756138" cy="679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000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282</TotalTime>
  <Words>271</Words>
  <Application>Microsoft Office PowerPoint</Application>
  <PresentationFormat>Widescreen</PresentationFormat>
  <Paragraphs>64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Impact</vt:lpstr>
      <vt:lpstr>Wingdings</vt:lpstr>
      <vt:lpstr>Main Event</vt:lpstr>
      <vt:lpstr>Michelin Restaurants</vt:lpstr>
      <vt:lpstr>Our Focus </vt:lpstr>
      <vt:lpstr>Objective </vt:lpstr>
      <vt:lpstr>Objectives </vt:lpstr>
      <vt:lpstr>Data collection</vt:lpstr>
      <vt:lpstr>KAGGLE and the Michelin Guide</vt:lpstr>
      <vt:lpstr>Visualizations</vt:lpstr>
      <vt:lpstr>Map</vt:lpstr>
      <vt:lpstr>Legend reference</vt:lpstr>
      <vt:lpstr>Filtering capabilities</vt:lpstr>
      <vt:lpstr>interaction</vt:lpstr>
      <vt:lpstr>Filter search</vt:lpstr>
      <vt:lpstr>Improvements</vt:lpstr>
      <vt:lpstr>Second Iteration</vt:lpstr>
      <vt:lpstr>Second Iteration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Michelin Restaurants</dc:title>
  <dc:creator>Bradley Powell</dc:creator>
  <cp:lastModifiedBy>Bradley Powell</cp:lastModifiedBy>
  <cp:revision>5</cp:revision>
  <dcterms:created xsi:type="dcterms:W3CDTF">2021-11-01T15:19:01Z</dcterms:created>
  <dcterms:modified xsi:type="dcterms:W3CDTF">2021-11-01T23:13:40Z</dcterms:modified>
</cp:coreProperties>
</file>